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0" r:id="rId2"/>
    <p:sldId id="258" r:id="rId3"/>
    <p:sldId id="256" r:id="rId4"/>
  </p:sldIdLst>
  <p:sldSz cx="10058400" cy="77724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6" autoAdjust="0"/>
  </p:normalViewPr>
  <p:slideViewPr>
    <p:cSldViewPr snapToGrid="0">
      <p:cViewPr varScale="1">
        <p:scale>
          <a:sx n="97" d="100"/>
          <a:sy n="97" d="100"/>
        </p:scale>
        <p:origin x="1764" y="402"/>
      </p:cViewPr>
      <p:guideLst>
        <p:guide orient="horz" pos="312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58C1FC7E-D21E-4A35-9B86-B9FE7C2F35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C119400-A69B-48DC-B983-10FAD2E77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6D15BB-BCBC-4EC8-9D65-4C629CD1F627}" type="datetime1">
              <a:rPr lang="ru-RU" smtClean="0"/>
              <a:t>02.02.2026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782194C-8EE6-4A8E-97EE-AD6514A4CA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55161FD-C221-401C-8272-5D24757710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0B74FE2-FF99-4D11-B1E4-9AC45F780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81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0A5629-0D36-4492-9132-303661EC713A}" type="datetime1">
              <a:rPr lang="ru-RU" noProof="0" smtClean="0"/>
              <a:t>02.02.2026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D59E6C2-98C9-4071-8BAA-86E68203B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01236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D59E6C2-98C9-4071-8BAA-86E68203BD10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643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D59E6C2-98C9-4071-8BAA-86E68203BD10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414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D59E6C2-98C9-4071-8BAA-86E68203BD1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5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обложки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4D62240-1E88-4AF1-B533-E4A44C81DEF1}"/>
              </a:ext>
            </a:extLst>
          </p:cNvPr>
          <p:cNvSpPr/>
          <p:nvPr userDrawn="1"/>
        </p:nvSpPr>
        <p:spPr>
          <a:xfrm>
            <a:off x="3346707" y="3886200"/>
            <a:ext cx="3374136" cy="388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818D87-9017-48E8-9B89-B4C276E5C0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5304" y="768096"/>
            <a:ext cx="2907792" cy="365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 lang="en-US" sz="2000" b="1" i="0" spc="0" baseline="0" dirty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defTabSz="91440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Добавьте здесь заголовок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F0B1261-A13A-4E9E-AA95-EED10F4CFA0E}"/>
              </a:ext>
            </a:extLst>
          </p:cNvPr>
          <p:cNvSpPr/>
          <p:nvPr userDrawn="1"/>
        </p:nvSpPr>
        <p:spPr>
          <a:xfrm>
            <a:off x="-9141" y="0"/>
            <a:ext cx="3355848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A1A4A6AC-F3AF-4832-AD1D-6D835E5EEB44}"/>
              </a:ext>
            </a:extLst>
          </p:cNvPr>
          <p:cNvCxnSpPr/>
          <p:nvPr userDrawn="1"/>
        </p:nvCxnSpPr>
        <p:spPr>
          <a:xfrm>
            <a:off x="391886" y="555171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4C02D408-24F0-48D9-9651-58EF6575D3CA}"/>
              </a:ext>
            </a:extLst>
          </p:cNvPr>
          <p:cNvCxnSpPr>
            <a:cxnSpLocks/>
          </p:cNvCxnSpPr>
          <p:nvPr userDrawn="1"/>
        </p:nvCxnSpPr>
        <p:spPr>
          <a:xfrm>
            <a:off x="3639312" y="555171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3639312" y="4310742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8A2F17EA-EFE7-4229-8CC7-1811C56350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4663440"/>
            <a:ext cx="2907792" cy="365760"/>
          </a:xfrm>
        </p:spPr>
        <p:txBody>
          <a:bodyPr vert="horz" lIns="0" tIns="45720" rIns="0" bIns="45720" rtlCol="0" anchor="ctr">
            <a:noAutofit/>
          </a:bodyPr>
          <a:lstStyle>
            <a:lvl1pPr marL="0" indent="0">
              <a:buNone/>
              <a:defRPr lang="en-US" sz="2000" b="1" i="0" spc="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30292" lvl="0" indent="-342900" defTabSz="914400" rtl="0">
              <a:lnSpc>
                <a:spcPct val="100000"/>
              </a:lnSpc>
              <a:spcBef>
                <a:spcPts val="1000"/>
              </a:spcBef>
            </a:pPr>
            <a:r>
              <a:rPr lang="ru-RU" noProof="0"/>
              <a:t>Добавьте здесь заголовок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55B5E731-82EE-4BF9-9BBF-10AE838CC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5304" y="1133856"/>
            <a:ext cx="2898648" cy="2670048"/>
          </a:xfrm>
        </p:spPr>
        <p:txBody>
          <a:bodyPr vert="horz" lIns="0" tIns="45720" rIns="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lang="en-US" sz="1100" b="0" spc="0" baseline="0" dirty="0"/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Текст 21">
            <a:extLst>
              <a:ext uri="{FF2B5EF4-FFF2-40B4-BE49-F238E27FC236}">
                <a16:creationId xmlns="" xmlns:a16="http://schemas.microsoft.com/office/drawing/2014/main" id="{47551B2B-39F7-4786-993B-A2D8AA16C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448" y="5065776"/>
            <a:ext cx="2898648" cy="1874520"/>
          </a:xfrm>
        </p:spPr>
        <p:txBody>
          <a:bodyPr vert="horz" lIns="0" tIns="45720" rIns="0" bIns="45720" rtlCol="0">
            <a:normAutofit/>
          </a:bodyPr>
          <a:lstStyle>
            <a:lvl1pPr marL="0" indent="0">
              <a:buNone/>
              <a:defRPr lang="en-US" sz="1100" b="0" spc="0" baseline="0" dirty="0">
                <a:solidFill>
                  <a:schemeClr val="bg1"/>
                </a:solidFill>
              </a:defRPr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886200"/>
            <a:ext cx="3337557" cy="38862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6" name="Рисунок 24">
            <a:extLst>
              <a:ext uri="{FF2B5EF4-FFF2-40B4-BE49-F238E27FC236}">
                <a16:creationId xmlns="" xmlns:a16="http://schemas.microsoft.com/office/drawing/2014/main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0843" y="-1"/>
            <a:ext cx="3337557" cy="7772395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2" name="Рисунок 31">
            <a:extLst>
              <a:ext uri="{FF2B5EF4-FFF2-40B4-BE49-F238E27FC236}">
                <a16:creationId xmlns="" xmlns:a16="http://schemas.microsoft.com/office/drawing/2014/main" id="{88E211B8-8563-4519-9AEE-21923AF1C65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827264" y="3922776"/>
            <a:ext cx="1078992" cy="1078992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1800" b="1"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marL="112608" lvl="0" indent="-112608" algn="ctr" defTabSz="914400" rtl="0">
              <a:spcBef>
                <a:spcPts val="1000"/>
              </a:spcBef>
            </a:pPr>
            <a:r>
              <a:rPr lang="ru-RU" noProof="0"/>
              <a:t>Добавить значок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0938E77-266C-48C7-80FE-F935050BE8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858" y="768350"/>
            <a:ext cx="2807208" cy="2670048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i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5">
            <a:extLst>
              <a:ext uri="{FF2B5EF4-FFF2-40B4-BE49-F238E27FC236}">
                <a16:creationId xmlns="" xmlns:a16="http://schemas.microsoft.com/office/drawing/2014/main" id="{1D9B5B59-BC60-4443-AB00-3CA587F70C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8013" y="5138420"/>
            <a:ext cx="2816225" cy="1554480"/>
          </a:xfrm>
        </p:spPr>
        <p:txBody>
          <a:bodyPr rtlCol="0"/>
          <a:lstStyle>
            <a:lvl1pPr marL="0" indent="0" algn="ctr">
              <a:lnSpc>
                <a:spcPts val="5200"/>
              </a:lnSpc>
              <a:buFont typeface="Arial" panose="020B0604020202020204" pitchFamily="34" charset="0"/>
              <a:buNone/>
              <a:defRPr sz="4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Добавьте заголовок</a:t>
            </a:r>
          </a:p>
        </p:txBody>
      </p:sp>
      <p:sp>
        <p:nvSpPr>
          <p:cNvPr id="28" name="Текст 9">
            <a:extLst>
              <a:ext uri="{FF2B5EF4-FFF2-40B4-BE49-F238E27FC236}">
                <a16:creationId xmlns="" xmlns:a16="http://schemas.microsoft.com/office/drawing/2014/main" id="{90882617-F0AB-428F-85CF-B87E0D6BC7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8013" y="6923314"/>
            <a:ext cx="2816225" cy="609374"/>
          </a:xfrm>
        </p:spPr>
        <p:txBody>
          <a:bodyPr rtlCol="0"/>
          <a:lstStyle>
            <a:lvl1pPr marL="0" indent="0" algn="ctr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01284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орона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4D62240-1E88-4AF1-B533-E4A44C81DEF1}"/>
              </a:ext>
            </a:extLst>
          </p:cNvPr>
          <p:cNvSpPr/>
          <p:nvPr userDrawn="1"/>
        </p:nvSpPr>
        <p:spPr>
          <a:xfrm>
            <a:off x="0" y="3886194"/>
            <a:ext cx="3355848" cy="388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818D87-9017-48E8-9B89-B4C276E5C0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5304" y="768096"/>
            <a:ext cx="6251448" cy="365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 lang="en-US" sz="2000" b="1" i="0" cap="none" spc="0" baseline="0" dirty="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 defTabSz="91440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Добавьте здесь заголовок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4C02D408-24F0-48D9-9651-58EF6575D3CA}"/>
              </a:ext>
            </a:extLst>
          </p:cNvPr>
          <p:cNvCxnSpPr>
            <a:cxnSpLocks/>
          </p:cNvCxnSpPr>
          <p:nvPr userDrawn="1"/>
        </p:nvCxnSpPr>
        <p:spPr>
          <a:xfrm>
            <a:off x="3639312" y="555171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292605" y="4310736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55B5E731-82EE-4BF9-9BBF-10AE838CC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5304" y="1133856"/>
            <a:ext cx="3081528" cy="2496312"/>
          </a:xfrm>
        </p:spPr>
        <p:txBody>
          <a:bodyPr vert="horz" lIns="0" tIns="45720" rIns="4572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lang="en-US" sz="1100" b="0" spc="0" baseline="0" dirty="0"/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Текст 21">
            <a:extLst>
              <a:ext uri="{FF2B5EF4-FFF2-40B4-BE49-F238E27FC236}">
                <a16:creationId xmlns="" xmlns:a16="http://schemas.microsoft.com/office/drawing/2014/main" id="{47551B2B-39F7-4786-993B-A2D8AA16C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8104" y="1133856"/>
            <a:ext cx="2898648" cy="2496312"/>
          </a:xfrm>
        </p:spPr>
        <p:txBody>
          <a:bodyPr vert="horz" lIns="45720" tIns="45720" rIns="4572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lang="en-US" sz="1100" b="0" spc="0" baseline="0" dirty="0">
                <a:solidFill>
                  <a:schemeClr val="tx1"/>
                </a:solidFill>
              </a:defRPr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37557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6" name="Рисунок 24">
            <a:extLst>
              <a:ext uri="{FF2B5EF4-FFF2-40B4-BE49-F238E27FC236}">
                <a16:creationId xmlns="" xmlns:a16="http://schemas.microsoft.com/office/drawing/2014/main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37557" y="3886194"/>
            <a:ext cx="6720843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16" name="Текст 19">
            <a:extLst>
              <a:ext uri="{FF2B5EF4-FFF2-40B4-BE49-F238E27FC236}">
                <a16:creationId xmlns="" xmlns:a16="http://schemas.microsoft.com/office/drawing/2014/main" id="{6EA9E0F0-2EA0-4D8C-A4E2-A7862C2E6D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645" y="4663440"/>
            <a:ext cx="2907792" cy="365760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112608" lvl="0" indent="-112608" defTabSz="914400" rtl="0">
              <a:spcBef>
                <a:spcPts val="1000"/>
              </a:spcBef>
            </a:pPr>
            <a:r>
              <a:rPr lang="ru-RU" noProof="0"/>
              <a:t>Добавьте здесь заголовок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29B90121-EE03-4CB9-B6B4-085C61698D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8763" y="5065713"/>
            <a:ext cx="2898775" cy="2497137"/>
          </a:xfrm>
        </p:spPr>
        <p:txBody>
          <a:bodyPr lIns="0" rIns="0" rtlCol="0"/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99058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обложки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4D62240-1E88-4AF1-B533-E4A44C81DEF1}"/>
              </a:ext>
            </a:extLst>
          </p:cNvPr>
          <p:cNvSpPr/>
          <p:nvPr userDrawn="1"/>
        </p:nvSpPr>
        <p:spPr>
          <a:xfrm>
            <a:off x="0" y="3886200"/>
            <a:ext cx="3355848" cy="388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818D87-9017-48E8-9B89-B4C276E5C0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5304" y="768096"/>
            <a:ext cx="2907792" cy="365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 lang="en-US" sz="2000" b="1" i="0" cap="all" spc="0" baseline="0" dirty="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 defTabSz="91440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Добавьте здесь заголовок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4C02D408-24F0-48D9-9651-58EF6575D3CA}"/>
              </a:ext>
            </a:extLst>
          </p:cNvPr>
          <p:cNvCxnSpPr>
            <a:cxnSpLocks/>
          </p:cNvCxnSpPr>
          <p:nvPr userDrawn="1"/>
        </p:nvCxnSpPr>
        <p:spPr>
          <a:xfrm>
            <a:off x="3639312" y="555171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292605" y="4310736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55B5E731-82EE-4BF9-9BBF-10AE838CC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5304" y="1133856"/>
            <a:ext cx="2898648" cy="2670048"/>
          </a:xfrm>
        </p:spPr>
        <p:txBody>
          <a:bodyPr vert="horz" lIns="0" tIns="45720" rIns="0" bIns="45720" rtlCol="0">
            <a:normAutofit/>
          </a:bodyPr>
          <a:lstStyle>
            <a:lvl1pPr marL="0" indent="0" algn="l">
              <a:buNone/>
              <a:defRPr lang="en-US" sz="1100" b="0" spc="0" baseline="0" dirty="0"/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Текст 21">
            <a:extLst>
              <a:ext uri="{FF2B5EF4-FFF2-40B4-BE49-F238E27FC236}">
                <a16:creationId xmlns="" xmlns:a16="http://schemas.microsoft.com/office/drawing/2014/main" id="{47551B2B-39F7-4786-993B-A2D8AA16C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448" y="5065776"/>
            <a:ext cx="2898648" cy="1874520"/>
          </a:xfrm>
        </p:spPr>
        <p:txBody>
          <a:bodyPr vert="horz" lIns="0" tIns="45720" rIns="0" bIns="45720" rtlCol="0">
            <a:normAutofit/>
          </a:bodyPr>
          <a:lstStyle>
            <a:lvl1pPr marL="0" indent="0">
              <a:buNone/>
              <a:defRPr lang="en-US" sz="1100" b="0" spc="0" baseline="0" dirty="0">
                <a:solidFill>
                  <a:schemeClr val="tx1"/>
                </a:solidFill>
              </a:defRPr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55848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6" name="Рисунок 24">
            <a:extLst>
              <a:ext uri="{FF2B5EF4-FFF2-40B4-BE49-F238E27FC236}">
                <a16:creationId xmlns="" xmlns:a16="http://schemas.microsoft.com/office/drawing/2014/main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0843" y="-1"/>
            <a:ext cx="3337557" cy="777239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EAFCE613-3382-4B90-98DA-A2097D8A4302}"/>
              </a:ext>
            </a:extLst>
          </p:cNvPr>
          <p:cNvCxnSpPr>
            <a:cxnSpLocks/>
          </p:cNvCxnSpPr>
          <p:nvPr userDrawn="1"/>
        </p:nvCxnSpPr>
        <p:spPr>
          <a:xfrm>
            <a:off x="3639312" y="4310736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71EAD859-FE34-49EB-A804-E7817DB94E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858" y="4809744"/>
            <a:ext cx="2807208" cy="267004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="" xmlns:a16="http://schemas.microsoft.com/office/drawing/2014/main" id="{FCF709D0-1556-44AD-8AD3-AE1EACEE7C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1152" y="5029200"/>
            <a:ext cx="2825496" cy="1289304"/>
          </a:xfrm>
        </p:spPr>
        <p:txBody>
          <a:bodyPr rtlCol="0"/>
          <a:lstStyle>
            <a:lvl1pPr marL="0" indent="0" algn="ctr">
              <a:lnSpc>
                <a:spcPts val="4000"/>
              </a:lnSpc>
              <a:buFont typeface="Arial" panose="020B0604020202020204" pitchFamily="34" charset="0"/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Добавьте заголовок</a:t>
            </a:r>
          </a:p>
        </p:txBody>
      </p:sp>
      <p:sp>
        <p:nvSpPr>
          <p:cNvPr id="21" name="Текст 9">
            <a:extLst>
              <a:ext uri="{FF2B5EF4-FFF2-40B4-BE49-F238E27FC236}">
                <a16:creationId xmlns="" xmlns:a16="http://schemas.microsoft.com/office/drawing/2014/main" id="{827ED6DE-9EB2-4349-BED5-EF5DA84DC0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1152" y="6757416"/>
            <a:ext cx="2825496" cy="429768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19">
            <a:extLst>
              <a:ext uri="{FF2B5EF4-FFF2-40B4-BE49-F238E27FC236}">
                <a16:creationId xmlns="" xmlns:a16="http://schemas.microsoft.com/office/drawing/2014/main" id="{FC9D06D3-2BFE-45BA-8196-3AA6CC98E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4663440"/>
            <a:ext cx="2907792" cy="365760"/>
          </a:xfrm>
        </p:spPr>
        <p:txBody>
          <a:bodyPr vert="horz" lIns="0" tIns="45720" rIns="0" bIns="45720" rtlCol="0" anchor="ctr">
            <a:noAutofit/>
          </a:bodyPr>
          <a:lstStyle>
            <a:lvl1pPr marL="0" indent="0">
              <a:buNone/>
              <a:defRPr lang="en-US" sz="2000" b="1" i="0" cap="all" spc="0" baseline="0" dirty="0">
                <a:solidFill>
                  <a:schemeClr val="tx2"/>
                </a:solidFill>
                <a:latin typeface="+mj-lt"/>
              </a:defRPr>
            </a:lvl1pPr>
          </a:lstStyle>
          <a:p>
            <a:pPr marL="230292" lvl="0" indent="-342900" defTabSz="914400" rtl="0">
              <a:lnSpc>
                <a:spcPct val="100000"/>
              </a:lnSpc>
              <a:spcBef>
                <a:spcPts val="1000"/>
              </a:spcBef>
            </a:pPr>
            <a:r>
              <a:rPr lang="ru-RU" noProof="0"/>
              <a:t>Добавьте здесь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8490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орона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F0B1261-A13A-4E9E-AA95-EED10F4CFA0E}"/>
              </a:ext>
            </a:extLst>
          </p:cNvPr>
          <p:cNvSpPr/>
          <p:nvPr userDrawn="1"/>
        </p:nvSpPr>
        <p:spPr>
          <a:xfrm>
            <a:off x="-9141" y="0"/>
            <a:ext cx="3355848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A1A4A6AC-F3AF-4832-AD1D-6D835E5EEB44}"/>
              </a:ext>
            </a:extLst>
          </p:cNvPr>
          <p:cNvCxnSpPr/>
          <p:nvPr userDrawn="1"/>
        </p:nvCxnSpPr>
        <p:spPr>
          <a:xfrm>
            <a:off x="391886" y="555171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3639312" y="4310742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886200"/>
            <a:ext cx="3337557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6" name="Рисунок 24">
            <a:extLst>
              <a:ext uri="{FF2B5EF4-FFF2-40B4-BE49-F238E27FC236}">
                <a16:creationId xmlns="" xmlns:a16="http://schemas.microsoft.com/office/drawing/2014/main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37557" y="0"/>
            <a:ext cx="6720844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1" name="Текст 21">
            <a:extLst>
              <a:ext uri="{FF2B5EF4-FFF2-40B4-BE49-F238E27FC236}">
                <a16:creationId xmlns="" xmlns:a16="http://schemas.microsoft.com/office/drawing/2014/main" id="{A0DE9D14-70A5-499A-8477-B8B31FF612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5304" y="5020056"/>
            <a:ext cx="2898648" cy="2496312"/>
          </a:xfrm>
        </p:spPr>
        <p:txBody>
          <a:bodyPr vert="horz" lIns="0" tIns="45720" rIns="45720" bIns="45720" rtlCol="0">
            <a:normAutofit/>
          </a:bodyPr>
          <a:lstStyle>
            <a:lvl1pPr marL="0" indent="0">
              <a:buNone/>
              <a:defRPr lang="en-US" sz="1100" b="0" spc="0" baseline="0" dirty="0"/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21">
            <a:extLst>
              <a:ext uri="{FF2B5EF4-FFF2-40B4-BE49-F238E27FC236}">
                <a16:creationId xmlns="" xmlns:a16="http://schemas.microsoft.com/office/drawing/2014/main" id="{F6196E76-A393-420A-AC0B-D85E23CABF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8104" y="5020056"/>
            <a:ext cx="2898648" cy="2496312"/>
          </a:xfrm>
        </p:spPr>
        <p:txBody>
          <a:bodyPr vert="horz" lIns="0" tIns="45720" rIns="45720" bIns="45720" rtlCol="0">
            <a:normAutofit/>
          </a:bodyPr>
          <a:lstStyle>
            <a:lvl1pPr marL="0" indent="0">
              <a:buNone/>
              <a:defRPr lang="en-US" sz="1100" b="0" spc="0" baseline="0" dirty="0">
                <a:solidFill>
                  <a:schemeClr val="tx1"/>
                </a:solidFill>
              </a:defRPr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46EEC80-D9AF-431C-AB25-980960CC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86385"/>
            <a:ext cx="2944368" cy="676656"/>
          </a:xfrm>
        </p:spPr>
        <p:txBody>
          <a:bodyPr rtlCol="0" anchor="t"/>
          <a:lstStyle>
            <a:lvl1pPr>
              <a:lnSpc>
                <a:spcPct val="100000"/>
              </a:lnSpc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FABB5356-8B51-4274-9C90-A80A18EAC0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566863"/>
            <a:ext cx="2944813" cy="2124075"/>
          </a:xfrm>
        </p:spPr>
        <p:txBody>
          <a:bodyPr rtlCol="0"/>
          <a:lstStyle>
            <a:lvl1pPr marL="173736" indent="-173736">
              <a:lnSpc>
                <a:spcPts val="1800"/>
              </a:lnSpc>
              <a:spcBef>
                <a:spcPts val="10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FBBDB168-B4B2-4C61-A824-4FB0C315A1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5050" y="4572000"/>
            <a:ext cx="6251575" cy="447675"/>
          </a:xfrm>
        </p:spPr>
        <p:txBody>
          <a:bodyPr lIns="0" rtlCol="0" anchor="ctr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19782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26C1C5-FE16-4334-B2CE-6E14152A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960120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FE8901-EFD1-440F-841B-77938232D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368296"/>
            <a:ext cx="9601200" cy="5184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Щелкните, чтобы изменить стили текста образца слайда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Второй уровень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Третий уровень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Четвертый уровень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844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5" r:id="rId4"/>
  </p:sldLayoutIdLst>
  <p:txStyles>
    <p:titleStyle>
      <a:lvl1pPr algn="l" defTabSz="4504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608" indent="-112608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57300" indent="-34290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57350" indent="-28575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114550" indent="-28575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238683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6pPr>
      <a:lvl7pPr marL="1463898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7pPr>
      <a:lvl8pPr marL="1689113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8pPr>
      <a:lvl9pPr marL="1914328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1pPr>
      <a:lvl2pPr marL="22521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2pPr>
      <a:lvl3pPr marL="45043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3pPr>
      <a:lvl4pPr marL="67564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4pPr>
      <a:lvl5pPr marL="90086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5pPr>
      <a:lvl6pPr marL="112607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6pPr>
      <a:lvl7pPr marL="135129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7pPr>
      <a:lvl8pPr marL="157650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8pPr>
      <a:lvl9pPr marL="180172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B23F336-AA04-40EB-A4C2-4129B3F02756}"/>
              </a:ext>
            </a:extLst>
          </p:cNvPr>
          <p:cNvSpPr/>
          <p:nvPr/>
        </p:nvSpPr>
        <p:spPr>
          <a:xfrm>
            <a:off x="6697346" y="0"/>
            <a:ext cx="3337558" cy="7772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654D56-652A-487F-B62F-5C8C1E1AE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927" y="1864935"/>
            <a:ext cx="3145539" cy="365760"/>
          </a:xfrm>
        </p:spPr>
        <p:txBody>
          <a:bodyPr rtlCol="0"/>
          <a:lstStyle/>
          <a:p>
            <a:pPr algn="ctr" rtl="0"/>
            <a:r>
              <a:rPr lang="ru-RU" sz="2600" dirty="0"/>
              <a:t>НАИМЕНОВАНИЕ МО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6F374A01-FD18-413B-A563-0BFF7A173B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>
            <a:normAutofit fontScale="70000" lnSpcReduction="20000"/>
          </a:bodyPr>
          <a:lstStyle/>
          <a:p>
            <a:pPr rtl="0"/>
            <a:r>
              <a:rPr lang="ru-RU" dirty="0"/>
              <a:t>Контактные данные: 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Ф.И.О. (главный врач, зам. главного врача, отдел кадров), 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номер телефона, 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Адрес электронной почты (</a:t>
            </a:r>
            <a:r>
              <a:rPr lang="ru-RU" dirty="0" err="1"/>
              <a:t>e-mail</a:t>
            </a:r>
            <a:r>
              <a:rPr lang="ru-RU" dirty="0"/>
              <a:t>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50E8733-C5D2-4742-B883-B899D1F49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ru-RU" dirty="0"/>
              <a:t>КОНТАКТНЫЕ ДАННЫЕ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5FC093F-1046-49B5-8901-B8F3A602B9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1136" y="5258616"/>
            <a:ext cx="2898648" cy="1874520"/>
          </a:xfrm>
        </p:spPr>
        <p:txBody>
          <a:bodyPr rtlCol="0"/>
          <a:lstStyle/>
          <a:p>
            <a:pPr algn="ctr" rtl="0"/>
            <a:r>
              <a:rPr lang="ru-RU" dirty="0"/>
              <a:t>МЕСТОРАСПОЛОЖЕНИЕ,</a:t>
            </a:r>
          </a:p>
          <a:p>
            <a:pPr algn="ctr" rtl="0"/>
            <a:r>
              <a:rPr lang="ru-RU" dirty="0"/>
              <a:t>Юридический адрес</a:t>
            </a:r>
          </a:p>
          <a:p>
            <a:pPr rtl="0"/>
            <a:endParaRPr lang="ru-RU" dirty="0"/>
          </a:p>
        </p:txBody>
      </p:sp>
      <p:sp>
        <p:nvSpPr>
          <p:cNvPr id="58" name="Надпись 57">
            <a:extLst>
              <a:ext uri="{FF2B5EF4-FFF2-40B4-BE49-F238E27FC236}">
                <a16:creationId xmlns="" xmlns:a16="http://schemas.microsoft.com/office/drawing/2014/main" id="{37D9CFA4-6CE5-456F-956D-26B46D6F1146}"/>
              </a:ext>
            </a:extLst>
          </p:cNvPr>
          <p:cNvSpPr txBox="1"/>
          <p:nvPr/>
        </p:nvSpPr>
        <p:spPr>
          <a:xfrm>
            <a:off x="6347676" y="-561058"/>
            <a:ext cx="35732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34000" b="1" dirty="0">
                <a:ln w="38100">
                  <a:solidFill>
                    <a:schemeClr val="bg1"/>
                  </a:solidFill>
                </a:ln>
                <a:noFill/>
                <a:effectLst/>
                <a:latin typeface="+mj-lt"/>
              </a:rPr>
              <a:t>Я</a:t>
            </a:r>
          </a:p>
        </p:txBody>
      </p:sp>
      <p:sp>
        <p:nvSpPr>
          <p:cNvPr id="60" name="Надпись 59">
            <a:extLst>
              <a:ext uri="{FF2B5EF4-FFF2-40B4-BE49-F238E27FC236}">
                <a16:creationId xmlns="" xmlns:a16="http://schemas.microsoft.com/office/drawing/2014/main" id="{97157405-31F2-4BD7-A2E5-0ADE1F9F0E8F}"/>
              </a:ext>
            </a:extLst>
          </p:cNvPr>
          <p:cNvSpPr txBox="1"/>
          <p:nvPr/>
        </p:nvSpPr>
        <p:spPr>
          <a:xfrm>
            <a:off x="7683698" y="750492"/>
            <a:ext cx="3352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34000" b="1" dirty="0">
                <a:ln w="38100">
                  <a:solidFill>
                    <a:schemeClr val="bg1"/>
                  </a:solidFill>
                </a:ln>
                <a:noFill/>
                <a:latin typeface="+mj-lt"/>
              </a:rPr>
              <a:t>В</a:t>
            </a:r>
          </a:p>
        </p:txBody>
      </p:sp>
      <p:sp>
        <p:nvSpPr>
          <p:cNvPr id="52" name="Текст 51">
            <a:extLst>
              <a:ext uri="{FF2B5EF4-FFF2-40B4-BE49-F238E27FC236}">
                <a16:creationId xmlns="" xmlns:a16="http://schemas.microsoft.com/office/drawing/2014/main" id="{3B7E76EB-5406-454D-AB0D-16068C1C20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1152" y="5126917"/>
            <a:ext cx="2825496" cy="1289304"/>
          </a:xfrm>
        </p:spPr>
        <p:txBody>
          <a:bodyPr rtlCol="0"/>
          <a:lstStyle/>
          <a:p>
            <a:pPr rtl="0"/>
            <a:r>
              <a:rPr lang="ru-RU" dirty="0"/>
              <a:t>ЧГМА</a:t>
            </a:r>
          </a:p>
          <a:p>
            <a:pPr rtl="0"/>
            <a:r>
              <a:rPr lang="ru-RU" dirty="0" smtClean="0"/>
              <a:t>2026</a:t>
            </a:r>
            <a:endParaRPr lang="ru-RU" dirty="0"/>
          </a:p>
        </p:txBody>
      </p:sp>
      <p:sp>
        <p:nvSpPr>
          <p:cNvPr id="53" name="Текст 52">
            <a:extLst>
              <a:ext uri="{FF2B5EF4-FFF2-40B4-BE49-F238E27FC236}">
                <a16:creationId xmlns="" xmlns:a16="http://schemas.microsoft.com/office/drawing/2014/main" id="{390CC64E-C2D4-474C-BBB9-8F502E406C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ru-RU" dirty="0"/>
              <a:t>Создайте свой путь к успеху</a:t>
            </a: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="" xmlns:a16="http://schemas.microsoft.com/office/drawing/2014/main" id="{603CF212-EDFF-46B6-BDBB-0FFC6EA134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08925" y="6416221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D62483B-7E24-4FC8-9979-35559B43B9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95" r="21946"/>
          <a:stretch/>
        </p:blipFill>
        <p:spPr>
          <a:xfrm>
            <a:off x="-1" y="0"/>
            <a:ext cx="3351909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7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B23F336-AA04-40EB-A4C2-4129B3F02756}"/>
              </a:ext>
            </a:extLst>
          </p:cNvPr>
          <p:cNvSpPr/>
          <p:nvPr/>
        </p:nvSpPr>
        <p:spPr>
          <a:xfrm>
            <a:off x="6697346" y="0"/>
            <a:ext cx="3337558" cy="7772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654D56-652A-487F-B62F-5C8C1E1AE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1858" y="639264"/>
            <a:ext cx="3145539" cy="365760"/>
          </a:xfrm>
        </p:spPr>
        <p:txBody>
          <a:bodyPr rtlCol="0"/>
          <a:lstStyle/>
          <a:p>
            <a:pPr algn="ctr" rtl="0"/>
            <a:r>
              <a:rPr lang="ru-RU" dirty="0"/>
              <a:t>ВАКАНСИИ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6F374A01-FD18-413B-A563-0BFF7A173B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3846" y="4756724"/>
            <a:ext cx="2807208" cy="267004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000" dirty="0"/>
              <a:t>Заработная плата</a:t>
            </a:r>
          </a:p>
          <a:p>
            <a:pPr algn="ctr" rtl="0"/>
            <a:endParaRPr lang="ru-RU" sz="2000" dirty="0"/>
          </a:p>
          <a:p>
            <a:pPr marL="342900" indent="-342900" algn="ctr" rtl="0">
              <a:buFont typeface="Wingdings" panose="05000000000000000000" pitchFamily="2" charset="2"/>
              <a:buChar char="ü"/>
            </a:pPr>
            <a:r>
              <a:rPr lang="ru-RU" sz="2000" dirty="0"/>
              <a:t>От 60 000 руб.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5FA45B3-A6AE-402F-B640-75DBE30555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ТЕРАПЕВТ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…</a:t>
            </a:r>
          </a:p>
          <a:p>
            <a:pPr rtl="0"/>
            <a:endParaRPr lang="ru-RU" dirty="0"/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sp>
        <p:nvSpPr>
          <p:cNvPr id="58" name="Надпись 57">
            <a:extLst>
              <a:ext uri="{FF2B5EF4-FFF2-40B4-BE49-F238E27FC236}">
                <a16:creationId xmlns="" xmlns:a16="http://schemas.microsoft.com/office/drawing/2014/main" id="{37D9CFA4-6CE5-456F-956D-26B46D6F1146}"/>
              </a:ext>
            </a:extLst>
          </p:cNvPr>
          <p:cNvSpPr txBox="1"/>
          <p:nvPr/>
        </p:nvSpPr>
        <p:spPr>
          <a:xfrm>
            <a:off x="6314028" y="-538813"/>
            <a:ext cx="35732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34000" b="1" dirty="0">
                <a:ln w="38100">
                  <a:solidFill>
                    <a:schemeClr val="bg1"/>
                  </a:solidFill>
                </a:ln>
                <a:noFill/>
                <a:effectLst/>
                <a:latin typeface="+mj-lt"/>
              </a:rPr>
              <a:t>Я</a:t>
            </a:r>
          </a:p>
        </p:txBody>
      </p:sp>
      <p:sp>
        <p:nvSpPr>
          <p:cNvPr id="60" name="Надпись 59">
            <a:extLst>
              <a:ext uri="{FF2B5EF4-FFF2-40B4-BE49-F238E27FC236}">
                <a16:creationId xmlns="" xmlns:a16="http://schemas.microsoft.com/office/drawing/2014/main" id="{97157405-31F2-4BD7-A2E5-0ADE1F9F0E8F}"/>
              </a:ext>
            </a:extLst>
          </p:cNvPr>
          <p:cNvSpPr txBox="1"/>
          <p:nvPr/>
        </p:nvSpPr>
        <p:spPr>
          <a:xfrm>
            <a:off x="7687866" y="721493"/>
            <a:ext cx="3352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34000" b="1" dirty="0">
                <a:ln w="38100">
                  <a:solidFill>
                    <a:schemeClr val="bg1"/>
                  </a:solidFill>
                </a:ln>
                <a:noFill/>
                <a:latin typeface="+mj-lt"/>
              </a:rPr>
              <a:t>В</a:t>
            </a:r>
          </a:p>
        </p:txBody>
      </p:sp>
      <p:sp>
        <p:nvSpPr>
          <p:cNvPr id="52" name="Текст 51">
            <a:extLst>
              <a:ext uri="{FF2B5EF4-FFF2-40B4-BE49-F238E27FC236}">
                <a16:creationId xmlns="" xmlns:a16="http://schemas.microsoft.com/office/drawing/2014/main" id="{3B7E76EB-5406-454D-AB0D-16068C1C20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1152" y="5126917"/>
            <a:ext cx="2825496" cy="1289304"/>
          </a:xfrm>
        </p:spPr>
        <p:txBody>
          <a:bodyPr rtlCol="0"/>
          <a:lstStyle/>
          <a:p>
            <a:r>
              <a:rPr lang="ru-RU" dirty="0"/>
              <a:t>ЧГМА</a:t>
            </a:r>
          </a:p>
          <a:p>
            <a:r>
              <a:rPr lang="ru-RU" dirty="0"/>
              <a:t>2026</a:t>
            </a:r>
            <a:endParaRPr lang="ru-RU" dirty="0"/>
          </a:p>
        </p:txBody>
      </p:sp>
      <p:sp>
        <p:nvSpPr>
          <p:cNvPr id="53" name="Текст 52">
            <a:extLst>
              <a:ext uri="{FF2B5EF4-FFF2-40B4-BE49-F238E27FC236}">
                <a16:creationId xmlns="" xmlns:a16="http://schemas.microsoft.com/office/drawing/2014/main" id="{390CC64E-C2D4-474C-BBB9-8F502E406C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ru-RU" dirty="0"/>
              <a:t>Создайте свой путь к успеху</a:t>
            </a: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="" xmlns:a16="http://schemas.microsoft.com/office/drawing/2014/main" id="{603CF212-EDFF-46B6-BDBB-0FFC6EA134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08925" y="6416221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6A32D6D-EE15-4216-8E1A-1AE6B506D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9398" r="12577"/>
          <a:stretch/>
        </p:blipFill>
        <p:spPr>
          <a:xfrm>
            <a:off x="-1" y="0"/>
            <a:ext cx="335190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4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16" y="-12867"/>
            <a:ext cx="3346994" cy="7785267"/>
          </a:xfrm>
          <a:prstGeom prst="rect">
            <a:avLst/>
          </a:prstGeom>
        </p:spPr>
      </p:pic>
      <p:sp>
        <p:nvSpPr>
          <p:cNvPr id="52" name="Текст 51">
            <a:extLst>
              <a:ext uri="{FF2B5EF4-FFF2-40B4-BE49-F238E27FC236}">
                <a16:creationId xmlns="" xmlns:a16="http://schemas.microsoft.com/office/drawing/2014/main" id="{7231AF5E-A3B4-4F55-AAC2-B69F547221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ru-RU" dirty="0"/>
              <a:t>МЕРЫ СОЦИАЛЬНОЙ ПОДДЕРЖКИ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C736E0C-C036-4ABF-8831-E5941A340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ru-RU" dirty="0"/>
              <a:t>Компенсационные выплаты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081A149E-BE06-4304-843A-FB454CB972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69750" y="5644212"/>
            <a:ext cx="2898648" cy="1874520"/>
          </a:xfrm>
        </p:spPr>
        <p:txBody>
          <a:bodyPr rtlCol="0">
            <a:noAutofit/>
          </a:bodyPr>
          <a:lstStyle/>
          <a:p>
            <a:pPr marL="171450" indent="-171450" rtl="0">
              <a:buFont typeface="Wingdings" panose="05000000000000000000" pitchFamily="2" charset="2"/>
              <a:buChar char="ü"/>
            </a:pPr>
            <a:r>
              <a:rPr lang="ru-RU" sz="1600" dirty="0"/>
              <a:t> расходы на проезд</a:t>
            </a:r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="" xmlns:a16="http://schemas.microsoft.com/office/drawing/2014/main" id="{23CD3EF2-0634-42FE-B8ED-4482390855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08925" y="6731905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D1D8587-FD1E-4913-A570-1EE94356B6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879" b="87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="" xmlns:a16="http://schemas.microsoft.com/office/drawing/2014/main" id="{A2053ACC-179D-49BC-B0A6-D5EAABCA7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304" y="832103"/>
            <a:ext cx="2907792" cy="289768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Жилье</a:t>
            </a:r>
            <a:br>
              <a:rPr lang="ru-RU" dirty="0"/>
            </a:br>
            <a:r>
              <a:rPr lang="ru-RU" dirty="0"/>
              <a:t>…</a:t>
            </a:r>
          </a:p>
        </p:txBody>
      </p:sp>
      <p:sp>
        <p:nvSpPr>
          <p:cNvPr id="16" name="Надпись 57">
            <a:extLst>
              <a:ext uri="{FF2B5EF4-FFF2-40B4-BE49-F238E27FC236}">
                <a16:creationId xmlns="" xmlns:a16="http://schemas.microsoft.com/office/drawing/2014/main" id="{37D9CFA4-6CE5-456F-956D-26B46D6F1146}"/>
              </a:ext>
            </a:extLst>
          </p:cNvPr>
          <p:cNvSpPr txBox="1"/>
          <p:nvPr/>
        </p:nvSpPr>
        <p:spPr>
          <a:xfrm>
            <a:off x="6380385" y="-673850"/>
            <a:ext cx="35732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34000" b="1" dirty="0">
                <a:ln w="38100">
                  <a:solidFill>
                    <a:schemeClr val="bg1"/>
                  </a:solidFill>
                </a:ln>
                <a:noFill/>
                <a:effectLst/>
                <a:latin typeface="+mj-lt"/>
              </a:rPr>
              <a:t>Я</a:t>
            </a:r>
          </a:p>
        </p:txBody>
      </p:sp>
      <p:sp>
        <p:nvSpPr>
          <p:cNvPr id="18" name="Надпись 59">
            <a:extLst>
              <a:ext uri="{FF2B5EF4-FFF2-40B4-BE49-F238E27FC236}">
                <a16:creationId xmlns="" xmlns:a16="http://schemas.microsoft.com/office/drawing/2014/main" id="{97157405-31F2-4BD7-A2E5-0ADE1F9F0E8F}"/>
              </a:ext>
            </a:extLst>
          </p:cNvPr>
          <p:cNvSpPr txBox="1"/>
          <p:nvPr/>
        </p:nvSpPr>
        <p:spPr>
          <a:xfrm>
            <a:off x="7711361" y="776130"/>
            <a:ext cx="3352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34000" b="1" dirty="0">
                <a:ln w="38100">
                  <a:solidFill>
                    <a:schemeClr val="bg1"/>
                  </a:solidFill>
                </a:ln>
                <a:noFill/>
                <a:latin typeface="+mj-lt"/>
              </a:rPr>
              <a:t>В</a:t>
            </a:r>
          </a:p>
        </p:txBody>
      </p:sp>
      <p:sp>
        <p:nvSpPr>
          <p:cNvPr id="19" name="Текст 52">
            <a:extLst>
              <a:ext uri="{FF2B5EF4-FFF2-40B4-BE49-F238E27FC236}">
                <a16:creationId xmlns="" xmlns:a16="http://schemas.microsoft.com/office/drawing/2014/main" id="{390CC64E-C2D4-474C-BBB9-8F502E406C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1152" y="6757416"/>
            <a:ext cx="2825496" cy="429768"/>
          </a:xfrm>
        </p:spPr>
        <p:txBody>
          <a:bodyPr rtlCol="0"/>
          <a:lstStyle/>
          <a:p>
            <a:pPr rtl="0"/>
            <a:r>
              <a:rPr lang="ru-RU" dirty="0"/>
              <a:t>Создайте свой путь к успеху</a:t>
            </a:r>
          </a:p>
        </p:txBody>
      </p:sp>
      <p:sp>
        <p:nvSpPr>
          <p:cNvPr id="20" name="Текст 51">
            <a:extLst>
              <a:ext uri="{FF2B5EF4-FFF2-40B4-BE49-F238E27FC236}">
                <a16:creationId xmlns="" xmlns:a16="http://schemas.microsoft.com/office/drawing/2014/main" id="{3B7E76EB-5406-454D-AB0D-16068C1C20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1152" y="5126917"/>
            <a:ext cx="2825496" cy="1289304"/>
          </a:xfrm>
        </p:spPr>
        <p:txBody>
          <a:bodyPr rtlCol="0"/>
          <a:lstStyle/>
          <a:p>
            <a:pPr>
              <a:lnSpc>
                <a:spcPts val="4000"/>
              </a:lnSpc>
            </a:pPr>
            <a:r>
              <a:rPr lang="ru-RU" sz="4000" dirty="0"/>
              <a:t>ЧГМА</a:t>
            </a:r>
          </a:p>
          <a:p>
            <a:pPr>
              <a:lnSpc>
                <a:spcPts val="4000"/>
              </a:lnSpc>
            </a:pPr>
            <a:r>
              <a:rPr lang="ru-RU" sz="4000" dirty="0"/>
              <a:t>2026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09861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__typo">
      <a:dk1>
        <a:sysClr val="windowText" lastClr="000000"/>
      </a:dk1>
      <a:lt1>
        <a:sysClr val="window" lastClr="FFFFFF"/>
      </a:lt1>
      <a:dk2>
        <a:srgbClr val="017C8D"/>
      </a:dk2>
      <a:lt2>
        <a:srgbClr val="E7E6E6"/>
      </a:lt2>
      <a:accent1>
        <a:srgbClr val="017C8D"/>
      </a:accent1>
      <a:accent2>
        <a:srgbClr val="F6F5F1"/>
      </a:accent2>
      <a:accent3>
        <a:srgbClr val="FF7D41"/>
      </a:accent3>
      <a:accent4>
        <a:srgbClr val="AEABAB"/>
      </a:accent4>
      <a:accent5>
        <a:srgbClr val="009999"/>
      </a:accent5>
      <a:accent6>
        <a:srgbClr val="000000"/>
      </a:accent6>
      <a:hlink>
        <a:srgbClr val="009999"/>
      </a:hlink>
      <a:folHlink>
        <a:srgbClr val="E7E6E6"/>
      </a:folHlink>
    </a:clrScheme>
    <a:fontScheme name="__typo">
      <a:majorFont>
        <a:latin typeface="Century Gothic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646208_win32_fixed" id="{B472F02A-62A0-4356-B5A0-DBF868EC9276}" vid="{190E1F4B-B1B1-47B4-8F08-F42CAB214BE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</Words>
  <Application>Microsoft Office PowerPoint</Application>
  <PresentationFormat>Произвольный</PresentationFormat>
  <Paragraphs>40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Gill Sans MT</vt:lpstr>
      <vt:lpstr>Wingdings</vt:lpstr>
      <vt:lpstr>Тема Office</vt:lpstr>
      <vt:lpstr>НАИМЕНОВАНИЕ МО</vt:lpstr>
      <vt:lpstr>ВАКАНСИИ</vt:lpstr>
      <vt:lpstr>Жилье 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2021-11-11T23:56:41Z</dcterms:created>
  <dcterms:modified xsi:type="dcterms:W3CDTF">2026-02-02T00:29:59Z</dcterms:modified>
</cp:coreProperties>
</file>